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5"/>
  </p:notesMasterIdLst>
  <p:sldIdLst>
    <p:sldId id="377" r:id="rId2"/>
    <p:sldId id="379" r:id="rId3"/>
    <p:sldId id="350" r:id="rId4"/>
    <p:sldId id="351" r:id="rId5"/>
    <p:sldId id="352" r:id="rId6"/>
    <p:sldId id="353" r:id="rId7"/>
    <p:sldId id="354" r:id="rId8"/>
    <p:sldId id="355" r:id="rId9"/>
    <p:sldId id="369" r:id="rId10"/>
    <p:sldId id="370" r:id="rId11"/>
    <p:sldId id="257" r:id="rId12"/>
    <p:sldId id="347" r:id="rId13"/>
    <p:sldId id="258" r:id="rId14"/>
    <p:sldId id="348" r:id="rId15"/>
    <p:sldId id="349" r:id="rId16"/>
    <p:sldId id="259" r:id="rId17"/>
    <p:sldId id="326" r:id="rId18"/>
    <p:sldId id="260" r:id="rId19"/>
    <p:sldId id="263" r:id="rId20"/>
    <p:sldId id="264" r:id="rId21"/>
    <p:sldId id="262" r:id="rId22"/>
    <p:sldId id="265" r:id="rId23"/>
    <p:sldId id="267" r:id="rId24"/>
    <p:sldId id="268" r:id="rId25"/>
    <p:sldId id="266" r:id="rId26"/>
    <p:sldId id="269" r:id="rId27"/>
    <p:sldId id="344" r:id="rId28"/>
    <p:sldId id="345" r:id="rId29"/>
    <p:sldId id="346" r:id="rId30"/>
    <p:sldId id="341" r:id="rId31"/>
    <p:sldId id="342" r:id="rId32"/>
    <p:sldId id="343" r:id="rId33"/>
    <p:sldId id="339" r:id="rId34"/>
    <p:sldId id="340" r:id="rId35"/>
    <p:sldId id="338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71" r:id="rId50"/>
    <p:sldId id="261" r:id="rId51"/>
    <p:sldId id="325" r:id="rId52"/>
    <p:sldId id="380" r:id="rId53"/>
    <p:sldId id="327" r:id="rId54"/>
    <p:sldId id="329" r:id="rId55"/>
    <p:sldId id="330" r:id="rId56"/>
    <p:sldId id="331" r:id="rId57"/>
    <p:sldId id="332" r:id="rId58"/>
    <p:sldId id="333" r:id="rId59"/>
    <p:sldId id="336" r:id="rId60"/>
    <p:sldId id="335" r:id="rId61"/>
    <p:sldId id="381" r:id="rId62"/>
    <p:sldId id="337" r:id="rId63"/>
    <p:sldId id="451" r:id="rId64"/>
    <p:sldId id="452" r:id="rId65"/>
    <p:sldId id="453" r:id="rId66"/>
    <p:sldId id="454" r:id="rId67"/>
    <p:sldId id="455" r:id="rId68"/>
    <p:sldId id="456" r:id="rId69"/>
    <p:sldId id="457" r:id="rId70"/>
    <p:sldId id="458" r:id="rId71"/>
    <p:sldId id="276" r:id="rId72"/>
    <p:sldId id="274" r:id="rId73"/>
    <p:sldId id="275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Pastore" userId="139593765c880f0a" providerId="LiveId" clId="{E3A9AFB2-16D1-4CA1-8759-B3D969B67B93}"/>
    <pc:docChg chg="modSld">
      <pc:chgData name="Chiara Pastore" userId="139593765c880f0a" providerId="LiveId" clId="{E3A9AFB2-16D1-4CA1-8759-B3D969B67B93}" dt="2025-08-28T09:29:45.909" v="14" actId="14100"/>
      <pc:docMkLst>
        <pc:docMk/>
      </pc:docMkLst>
      <pc:sldChg chg="addSp modSp mod">
        <pc:chgData name="Chiara Pastore" userId="139593765c880f0a" providerId="LiveId" clId="{E3A9AFB2-16D1-4CA1-8759-B3D969B67B93}" dt="2025-08-28T09:29:45.909" v="14" actId="14100"/>
        <pc:sldMkLst>
          <pc:docMk/>
          <pc:sldMk cId="3256628088" sldId="256"/>
        </pc:sldMkLst>
      </pc:sldChg>
    </pc:docChg>
  </pc:docChgLst>
  <pc:docChgLst>
    <pc:chgData name="Chiara Pastore" userId="139593765c880f0a" providerId="LiveId" clId="{1AC30DA7-D459-496F-8A58-0E14E84145CE}"/>
    <pc:docChg chg="custSel addSld delSld modSld sldOrd delMainMaster">
      <pc:chgData name="Chiara Pastore" userId="139593765c880f0a" providerId="LiveId" clId="{1AC30DA7-D459-496F-8A58-0E14E84145CE}" dt="2025-10-11T14:22:13.612" v="99"/>
      <pc:docMkLst>
        <pc:docMk/>
      </pc:docMkLst>
      <pc:sldChg chg="del">
        <pc:chgData name="Chiara Pastore" userId="139593765c880f0a" providerId="LiveId" clId="{1AC30DA7-D459-496F-8A58-0E14E84145CE}" dt="2025-09-27T08:03:06.846" v="1" actId="2696"/>
        <pc:sldMkLst>
          <pc:docMk/>
          <pc:sldMk cId="3256628088" sldId="256"/>
        </pc:sldMkLst>
      </pc:sldChg>
      <pc:sldChg chg="modSp add mod">
        <pc:chgData name="Chiara Pastore" userId="139593765c880f0a" providerId="LiveId" clId="{1AC30DA7-D459-496F-8A58-0E14E84145CE}" dt="2025-10-10T12:08:28.251" v="37" actId="20577"/>
        <pc:sldMkLst>
          <pc:docMk/>
          <pc:sldMk cId="1985084235" sldId="261"/>
        </pc:sldMkLst>
        <pc:spChg chg="mod">
          <ac:chgData name="Chiara Pastore" userId="139593765c880f0a" providerId="LiveId" clId="{1AC30DA7-D459-496F-8A58-0E14E84145CE}" dt="2025-10-10T12:08:28.251" v="37" actId="20577"/>
          <ac:spMkLst>
            <pc:docMk/>
            <pc:sldMk cId="1985084235" sldId="261"/>
            <ac:spMk id="65" creationId="{C5B34009-6E24-6307-6915-33D86A61FDF6}"/>
          </ac:spMkLst>
        </pc:spChg>
        <pc:spChg chg="mod">
          <ac:chgData name="Chiara Pastore" userId="139593765c880f0a" providerId="LiveId" clId="{1AC30DA7-D459-496F-8A58-0E14E84145CE}" dt="2025-10-10T12:08:24.049" v="34" actId="20577"/>
          <ac:spMkLst>
            <pc:docMk/>
            <pc:sldMk cId="1985084235" sldId="261"/>
            <ac:spMk id="66" creationId="{ACA6B03F-704F-D913-6A69-AC1953BE2ADB}"/>
          </ac:spMkLst>
        </pc:spChg>
      </pc:sldChg>
      <pc:sldChg chg="add">
        <pc:chgData name="Chiara Pastore" userId="139593765c880f0a" providerId="LiveId" clId="{1AC30DA7-D459-496F-8A58-0E14E84145CE}" dt="2025-10-11T14:22:04.486" v="98"/>
        <pc:sldMkLst>
          <pc:docMk/>
          <pc:sldMk cId="1654256768" sldId="274"/>
        </pc:sldMkLst>
      </pc:sldChg>
      <pc:sldChg chg="add">
        <pc:chgData name="Chiara Pastore" userId="139593765c880f0a" providerId="LiveId" clId="{1AC30DA7-D459-496F-8A58-0E14E84145CE}" dt="2025-10-11T14:22:13.612" v="99"/>
        <pc:sldMkLst>
          <pc:docMk/>
          <pc:sldMk cId="2954637160" sldId="275"/>
        </pc:sldMkLst>
      </pc:sldChg>
      <pc:sldChg chg="add">
        <pc:chgData name="Chiara Pastore" userId="139593765c880f0a" providerId="LiveId" clId="{1AC30DA7-D459-496F-8A58-0E14E84145CE}" dt="2025-10-11T14:21:20.973" v="97"/>
        <pc:sldMkLst>
          <pc:docMk/>
          <pc:sldMk cId="3252196971" sldId="276"/>
        </pc:sldMkLst>
      </pc:sldChg>
      <pc:sldChg chg="add del">
        <pc:chgData name="Chiara Pastore" userId="139593765c880f0a" providerId="LiveId" clId="{1AC30DA7-D459-496F-8A58-0E14E84145CE}" dt="2025-10-10T16:48:20.149" v="91" actId="2696"/>
        <pc:sldMkLst>
          <pc:docMk/>
          <pc:sldMk cId="3738668358" sldId="303"/>
        </pc:sldMkLst>
      </pc:sldChg>
      <pc:sldChg chg="add del">
        <pc:chgData name="Chiara Pastore" userId="139593765c880f0a" providerId="LiveId" clId="{1AC30DA7-D459-496F-8A58-0E14E84145CE}" dt="2025-10-10T16:48:22.191" v="92" actId="2696"/>
        <pc:sldMkLst>
          <pc:docMk/>
          <pc:sldMk cId="1831331703" sldId="304"/>
        </pc:sldMkLst>
      </pc:sldChg>
      <pc:sldChg chg="modSp add mod">
        <pc:chgData name="Chiara Pastore" userId="139593765c880f0a" providerId="LiveId" clId="{1AC30DA7-D459-496F-8A58-0E14E84145CE}" dt="2025-10-10T12:09:00.319" v="42" actId="20577"/>
        <pc:sldMkLst>
          <pc:docMk/>
          <pc:sldMk cId="3725497126" sldId="325"/>
        </pc:sldMkLst>
        <pc:spChg chg="mod">
          <ac:chgData name="Chiara Pastore" userId="139593765c880f0a" providerId="LiveId" clId="{1AC30DA7-D459-496F-8A58-0E14E84145CE}" dt="2025-10-10T12:09:00.319" v="42" actId="20577"/>
          <ac:spMkLst>
            <pc:docMk/>
            <pc:sldMk cId="3725497126" sldId="325"/>
            <ac:spMk id="65" creationId="{AEE6A68B-7931-5FFD-052C-630F827232FE}"/>
          </ac:spMkLst>
        </pc:spChg>
      </pc:sldChg>
      <pc:sldChg chg="modSp add mod">
        <pc:chgData name="Chiara Pastore" userId="139593765c880f0a" providerId="LiveId" clId="{1AC30DA7-D459-496F-8A58-0E14E84145CE}" dt="2025-10-10T12:09:25.479" v="48" actId="20577"/>
        <pc:sldMkLst>
          <pc:docMk/>
          <pc:sldMk cId="606369764" sldId="327"/>
        </pc:sldMkLst>
        <pc:spChg chg="mod">
          <ac:chgData name="Chiara Pastore" userId="139593765c880f0a" providerId="LiveId" clId="{1AC30DA7-D459-496F-8A58-0E14E84145CE}" dt="2025-10-10T12:09:25.479" v="48" actId="20577"/>
          <ac:spMkLst>
            <pc:docMk/>
            <pc:sldMk cId="606369764" sldId="327"/>
            <ac:spMk id="65" creationId="{9E7F4048-01A2-0E31-198F-3B0C02097FB3}"/>
          </ac:spMkLst>
        </pc:spChg>
      </pc:sldChg>
      <pc:sldChg chg="modSp add mod">
        <pc:chgData name="Chiara Pastore" userId="139593765c880f0a" providerId="LiveId" clId="{1AC30DA7-D459-496F-8A58-0E14E84145CE}" dt="2025-10-10T12:09:41.786" v="51" actId="20577"/>
        <pc:sldMkLst>
          <pc:docMk/>
          <pc:sldMk cId="2765903084" sldId="329"/>
        </pc:sldMkLst>
        <pc:spChg chg="mod">
          <ac:chgData name="Chiara Pastore" userId="139593765c880f0a" providerId="LiveId" clId="{1AC30DA7-D459-496F-8A58-0E14E84145CE}" dt="2025-10-10T12:09:41.786" v="51" actId="20577"/>
          <ac:spMkLst>
            <pc:docMk/>
            <pc:sldMk cId="2765903084" sldId="329"/>
            <ac:spMk id="65" creationId="{A49A7191-F40B-DE07-5C40-CD5184FA28D3}"/>
          </ac:spMkLst>
        </pc:spChg>
      </pc:sldChg>
      <pc:sldChg chg="modSp add mod">
        <pc:chgData name="Chiara Pastore" userId="139593765c880f0a" providerId="LiveId" clId="{1AC30DA7-D459-496F-8A58-0E14E84145CE}" dt="2025-10-10T12:09:52.129" v="54" actId="20577"/>
        <pc:sldMkLst>
          <pc:docMk/>
          <pc:sldMk cId="3222020569" sldId="330"/>
        </pc:sldMkLst>
        <pc:spChg chg="mod">
          <ac:chgData name="Chiara Pastore" userId="139593765c880f0a" providerId="LiveId" clId="{1AC30DA7-D459-496F-8A58-0E14E84145CE}" dt="2025-10-10T12:09:52.129" v="54" actId="20577"/>
          <ac:spMkLst>
            <pc:docMk/>
            <pc:sldMk cId="3222020569" sldId="330"/>
            <ac:spMk id="65" creationId="{786F8E4E-5917-090A-4E92-1375022720CB}"/>
          </ac:spMkLst>
        </pc:spChg>
      </pc:sldChg>
      <pc:sldChg chg="modSp add mod">
        <pc:chgData name="Chiara Pastore" userId="139593765c880f0a" providerId="LiveId" clId="{1AC30DA7-D459-496F-8A58-0E14E84145CE}" dt="2025-10-10T12:10:02.455" v="57" actId="20577"/>
        <pc:sldMkLst>
          <pc:docMk/>
          <pc:sldMk cId="2816904210" sldId="331"/>
        </pc:sldMkLst>
        <pc:spChg chg="mod">
          <ac:chgData name="Chiara Pastore" userId="139593765c880f0a" providerId="LiveId" clId="{1AC30DA7-D459-496F-8A58-0E14E84145CE}" dt="2025-10-10T12:10:02.455" v="57" actId="20577"/>
          <ac:spMkLst>
            <pc:docMk/>
            <pc:sldMk cId="2816904210" sldId="331"/>
            <ac:spMk id="65" creationId="{C554A92A-4E65-94E7-16A5-A8EBA23E8411}"/>
          </ac:spMkLst>
        </pc:spChg>
      </pc:sldChg>
      <pc:sldChg chg="add">
        <pc:chgData name="Chiara Pastore" userId="139593765c880f0a" providerId="LiveId" clId="{1AC30DA7-D459-496F-8A58-0E14E84145CE}" dt="2025-10-10T12:10:10.665" v="58"/>
        <pc:sldMkLst>
          <pc:docMk/>
          <pc:sldMk cId="3241555763" sldId="332"/>
        </pc:sldMkLst>
      </pc:sldChg>
      <pc:sldChg chg="add">
        <pc:chgData name="Chiara Pastore" userId="139593765c880f0a" providerId="LiveId" clId="{1AC30DA7-D459-496F-8A58-0E14E84145CE}" dt="2025-10-10T12:10:46.606" v="61"/>
        <pc:sldMkLst>
          <pc:docMk/>
          <pc:sldMk cId="4247361914" sldId="333"/>
        </pc:sldMkLst>
      </pc:sldChg>
      <pc:sldChg chg="add">
        <pc:chgData name="Chiara Pastore" userId="139593765c880f0a" providerId="LiveId" clId="{1AC30DA7-D459-496F-8A58-0E14E84145CE}" dt="2025-10-10T12:11:01.995" v="63"/>
        <pc:sldMkLst>
          <pc:docMk/>
          <pc:sldMk cId="936792361" sldId="335"/>
        </pc:sldMkLst>
      </pc:sldChg>
      <pc:sldChg chg="add">
        <pc:chgData name="Chiara Pastore" userId="139593765c880f0a" providerId="LiveId" clId="{1AC30DA7-D459-496F-8A58-0E14E84145CE}" dt="2025-10-10T12:10:54.281" v="62"/>
        <pc:sldMkLst>
          <pc:docMk/>
          <pc:sldMk cId="3321707752" sldId="336"/>
        </pc:sldMkLst>
      </pc:sldChg>
      <pc:sldChg chg="add">
        <pc:chgData name="Chiara Pastore" userId="139593765c880f0a" providerId="LiveId" clId="{1AC30DA7-D459-496F-8A58-0E14E84145CE}" dt="2025-10-10T16:47:05.777" v="82"/>
        <pc:sldMkLst>
          <pc:docMk/>
          <pc:sldMk cId="4087347009" sldId="337"/>
        </pc:sldMkLst>
      </pc:sldChg>
      <pc:sldChg chg="addSp delSp add mod">
        <pc:chgData name="Chiara Pastore" userId="139593765c880f0a" providerId="LiveId" clId="{1AC30DA7-D459-496F-8A58-0E14E84145CE}" dt="2025-09-27T08:03:55.303" v="8" actId="478"/>
        <pc:sldMkLst>
          <pc:docMk/>
          <pc:sldMk cId="1291976261" sldId="377"/>
        </pc:sldMkLst>
      </pc:sldChg>
      <pc:sldChg chg="add del">
        <pc:chgData name="Chiara Pastore" userId="139593765c880f0a" providerId="LiveId" clId="{1AC30DA7-D459-496F-8A58-0E14E84145CE}" dt="2025-09-27T08:03:28.266" v="5" actId="2696"/>
        <pc:sldMkLst>
          <pc:docMk/>
          <pc:sldMk cId="2325369436" sldId="378"/>
        </pc:sldMkLst>
      </pc:sldChg>
      <pc:sldChg chg="modSp add mod ord">
        <pc:chgData name="Chiara Pastore" userId="139593765c880f0a" providerId="LiveId" clId="{1AC30DA7-D459-496F-8A58-0E14E84145CE}" dt="2025-10-10T16:45:51.415" v="81" actId="20577"/>
        <pc:sldMkLst>
          <pc:docMk/>
          <pc:sldMk cId="1224651079" sldId="379"/>
        </pc:sldMkLst>
        <pc:spChg chg="mod">
          <ac:chgData name="Chiara Pastore" userId="139593765c880f0a" providerId="LiveId" clId="{1AC30DA7-D459-496F-8A58-0E14E84145CE}" dt="2025-10-10T16:45:51.415" v="81" actId="20577"/>
          <ac:spMkLst>
            <pc:docMk/>
            <pc:sldMk cId="1224651079" sldId="379"/>
            <ac:spMk id="3" creationId="{45182F46-B80D-E9CD-E104-6E1DEB78FA16}"/>
          </ac:spMkLst>
        </pc:spChg>
      </pc:sldChg>
      <pc:sldChg chg="modSp add del mod">
        <pc:chgData name="Chiara Pastore" userId="139593765c880f0a" providerId="LiveId" clId="{1AC30DA7-D459-496F-8A58-0E14E84145CE}" dt="2025-10-10T16:45:34.600" v="76" actId="2696"/>
        <pc:sldMkLst>
          <pc:docMk/>
          <pc:sldMk cId="3463160563" sldId="379"/>
        </pc:sldMkLst>
      </pc:sldChg>
      <pc:sldChg chg="modSp add mod">
        <pc:chgData name="Chiara Pastore" userId="139593765c880f0a" providerId="LiveId" clId="{1AC30DA7-D459-496F-8A58-0E14E84145CE}" dt="2025-10-10T12:09:11.435" v="45" actId="20577"/>
        <pc:sldMkLst>
          <pc:docMk/>
          <pc:sldMk cId="3396019360" sldId="380"/>
        </pc:sldMkLst>
        <pc:spChg chg="mod">
          <ac:chgData name="Chiara Pastore" userId="139593765c880f0a" providerId="LiveId" clId="{1AC30DA7-D459-496F-8A58-0E14E84145CE}" dt="2025-10-10T12:09:11.435" v="45" actId="20577"/>
          <ac:spMkLst>
            <pc:docMk/>
            <pc:sldMk cId="3396019360" sldId="380"/>
            <ac:spMk id="65" creationId="{3C463948-4034-7230-0D0C-0E4425F5770F}"/>
          </ac:spMkLst>
        </pc:spChg>
      </pc:sldChg>
      <pc:sldChg chg="add">
        <pc:chgData name="Chiara Pastore" userId="139593765c880f0a" providerId="LiveId" clId="{1AC30DA7-D459-496F-8A58-0E14E84145CE}" dt="2025-10-10T12:11:09.345" v="64"/>
        <pc:sldMkLst>
          <pc:docMk/>
          <pc:sldMk cId="2125188759" sldId="381"/>
        </pc:sldMkLst>
      </pc:sldChg>
      <pc:sldChg chg="add del">
        <pc:chgData name="Chiara Pastore" userId="139593765c880f0a" providerId="LiveId" clId="{1AC30DA7-D459-496F-8A58-0E14E84145CE}" dt="2025-10-10T12:10:36.719" v="60"/>
        <pc:sldMkLst>
          <pc:docMk/>
          <pc:sldMk cId="2337547934" sldId="381"/>
        </pc:sldMkLst>
      </pc:sldChg>
      <pc:sldChg chg="add del">
        <pc:chgData name="Chiara Pastore" userId="139593765c880f0a" providerId="LiveId" clId="{1AC30DA7-D459-496F-8A58-0E14E84145CE}" dt="2025-10-10T16:48:24.175" v="93" actId="2696"/>
        <pc:sldMkLst>
          <pc:docMk/>
          <pc:sldMk cId="357366731" sldId="446"/>
        </pc:sldMkLst>
      </pc:sldChg>
      <pc:sldChg chg="add del">
        <pc:chgData name="Chiara Pastore" userId="139593765c880f0a" providerId="LiveId" clId="{1AC30DA7-D459-496F-8A58-0E14E84145CE}" dt="2025-10-10T16:48:26.103" v="94" actId="2696"/>
        <pc:sldMkLst>
          <pc:docMk/>
          <pc:sldMk cId="2532923705" sldId="447"/>
        </pc:sldMkLst>
      </pc:sldChg>
      <pc:sldChg chg="modSp add del mod">
        <pc:chgData name="Chiara Pastore" userId="139593765c880f0a" providerId="LiveId" clId="{1AC30DA7-D459-496F-8A58-0E14E84145CE}" dt="2025-10-10T16:48:27.881" v="95" actId="2696"/>
        <pc:sldMkLst>
          <pc:docMk/>
          <pc:sldMk cId="119547805" sldId="448"/>
        </pc:sldMkLst>
        <pc:spChg chg="mod">
          <ac:chgData name="Chiara Pastore" userId="139593765c880f0a" providerId="LiveId" clId="{1AC30DA7-D459-496F-8A58-0E14E84145CE}" dt="2025-10-10T12:13:39.465" v="70" actId="27636"/>
          <ac:spMkLst>
            <pc:docMk/>
            <pc:sldMk cId="119547805" sldId="448"/>
            <ac:spMk id="7" creationId="{6B3BF237-4775-6A75-2E2E-D42E8F2B47C6}"/>
          </ac:spMkLst>
        </pc:spChg>
      </pc:sldChg>
      <pc:sldChg chg="add del">
        <pc:chgData name="Chiara Pastore" userId="139593765c880f0a" providerId="LiveId" clId="{1AC30DA7-D459-496F-8A58-0E14E84145CE}" dt="2025-10-10T16:48:29.743" v="96" actId="2696"/>
        <pc:sldMkLst>
          <pc:docMk/>
          <pc:sldMk cId="2477845665" sldId="450"/>
        </pc:sldMkLst>
      </pc:sldChg>
      <pc:sldChg chg="add">
        <pc:chgData name="Chiara Pastore" userId="139593765c880f0a" providerId="LiveId" clId="{1AC30DA7-D459-496F-8A58-0E14E84145CE}" dt="2025-10-10T16:47:13.593" v="83"/>
        <pc:sldMkLst>
          <pc:docMk/>
          <pc:sldMk cId="217988773" sldId="451"/>
        </pc:sldMkLst>
      </pc:sldChg>
      <pc:sldChg chg="add del">
        <pc:chgData name="Chiara Pastore" userId="139593765c880f0a" providerId="LiveId" clId="{1AC30DA7-D459-496F-8A58-0E14E84145CE}" dt="2025-10-10T16:45:30.156" v="75"/>
        <pc:sldMkLst>
          <pc:docMk/>
          <pc:sldMk cId="2299256959" sldId="451"/>
        </pc:sldMkLst>
      </pc:sldChg>
      <pc:sldChg chg="add">
        <pc:chgData name="Chiara Pastore" userId="139593765c880f0a" providerId="LiveId" clId="{1AC30DA7-D459-496F-8A58-0E14E84145CE}" dt="2025-10-10T16:47:20.730" v="84"/>
        <pc:sldMkLst>
          <pc:docMk/>
          <pc:sldMk cId="806342584" sldId="452"/>
        </pc:sldMkLst>
      </pc:sldChg>
      <pc:sldChg chg="add del">
        <pc:chgData name="Chiara Pastore" userId="139593765c880f0a" providerId="LiveId" clId="{1AC30DA7-D459-496F-8A58-0E14E84145CE}" dt="2025-10-10T16:45:28.725" v="74"/>
        <pc:sldMkLst>
          <pc:docMk/>
          <pc:sldMk cId="1411586502" sldId="452"/>
        </pc:sldMkLst>
      </pc:sldChg>
      <pc:sldChg chg="add">
        <pc:chgData name="Chiara Pastore" userId="139593765c880f0a" providerId="LiveId" clId="{1AC30DA7-D459-496F-8A58-0E14E84145CE}" dt="2025-10-10T16:47:28.990" v="85"/>
        <pc:sldMkLst>
          <pc:docMk/>
          <pc:sldMk cId="2956449333" sldId="453"/>
        </pc:sldMkLst>
      </pc:sldChg>
      <pc:sldChg chg="add">
        <pc:chgData name="Chiara Pastore" userId="139593765c880f0a" providerId="LiveId" clId="{1AC30DA7-D459-496F-8A58-0E14E84145CE}" dt="2025-10-10T16:47:37.121" v="86"/>
        <pc:sldMkLst>
          <pc:docMk/>
          <pc:sldMk cId="1670639546" sldId="454"/>
        </pc:sldMkLst>
      </pc:sldChg>
      <pc:sldChg chg="add">
        <pc:chgData name="Chiara Pastore" userId="139593765c880f0a" providerId="LiveId" clId="{1AC30DA7-D459-496F-8A58-0E14E84145CE}" dt="2025-10-10T16:47:44.436" v="87"/>
        <pc:sldMkLst>
          <pc:docMk/>
          <pc:sldMk cId="1967344647" sldId="455"/>
        </pc:sldMkLst>
      </pc:sldChg>
      <pc:sldChg chg="add">
        <pc:chgData name="Chiara Pastore" userId="139593765c880f0a" providerId="LiveId" clId="{1AC30DA7-D459-496F-8A58-0E14E84145CE}" dt="2025-10-10T16:47:51.475" v="88"/>
        <pc:sldMkLst>
          <pc:docMk/>
          <pc:sldMk cId="743890107" sldId="456"/>
        </pc:sldMkLst>
      </pc:sldChg>
      <pc:sldChg chg="add">
        <pc:chgData name="Chiara Pastore" userId="139593765c880f0a" providerId="LiveId" clId="{1AC30DA7-D459-496F-8A58-0E14E84145CE}" dt="2025-10-10T16:48:00.260" v="89"/>
        <pc:sldMkLst>
          <pc:docMk/>
          <pc:sldMk cId="4195911925" sldId="457"/>
        </pc:sldMkLst>
      </pc:sldChg>
      <pc:sldChg chg="add">
        <pc:chgData name="Chiara Pastore" userId="139593765c880f0a" providerId="LiveId" clId="{1AC30DA7-D459-496F-8A58-0E14E84145CE}" dt="2025-10-10T16:48:16.543" v="90"/>
        <pc:sldMkLst>
          <pc:docMk/>
          <pc:sldMk cId="1383592474" sldId="458"/>
        </pc:sldMkLst>
      </pc:sldChg>
      <pc:sldMasterChg chg="del delSldLayout">
        <pc:chgData name="Chiara Pastore" userId="139593765c880f0a" providerId="LiveId" clId="{1AC30DA7-D459-496F-8A58-0E14E84145CE}" dt="2025-10-10T16:45:34.600" v="76" actId="2696"/>
        <pc:sldMasterMkLst>
          <pc:docMk/>
          <pc:sldMasterMk cId="781761336" sldId="2147483685"/>
        </pc:sldMasterMkLst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4055656977" sldId="2147483686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488090715" sldId="2147483687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2581973845" sldId="2147483688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2786710110" sldId="2147483689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721534966" sldId="2147483690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965875066" sldId="2147483691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953389897" sldId="2147483692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3354777655" sldId="2147483693"/>
          </pc:sldLayoutMkLst>
        </pc:sldLayoutChg>
        <pc:sldLayoutChg chg="del">
          <pc:chgData name="Chiara Pastore" userId="139593765c880f0a" providerId="LiveId" clId="{1AC30DA7-D459-496F-8A58-0E14E84145CE}" dt="2025-10-10T16:45:34.600" v="76" actId="2696"/>
          <pc:sldLayoutMkLst>
            <pc:docMk/>
            <pc:sldMasterMk cId="781761336" sldId="2147483685"/>
            <pc:sldLayoutMk cId="2944503466" sldId="214748369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345FA-FA56-486F-A361-037DDA832CF0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57D92-F517-4128-A041-1B4E672EFD3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04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9FBF384-35BA-C626-4E82-47CB56852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16CFC28E-F60C-C7A4-98EB-5B5048906A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D31626EE-14FC-8FFC-3CA3-7807E308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2086A0F1-8A66-CDD8-0AA7-AA47567485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632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B711DF1B-6DC2-4590-DC86-39F97B97E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0A610772-A19D-6FE5-A68E-EE02142FBC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B56EC3AD-1B12-1A32-09BB-5A25F3C951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9569D00E-74C3-830B-8EC2-CA590380B3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971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7792FE18-D944-5095-757D-7857BE8AE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43FA2324-DADA-E07A-D570-021BC28D2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8E9BC69D-9AF6-59AD-FB91-68B56B2EFE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43DDDCF2-0BFE-BE98-E322-DE89FD5469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1519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D601090A-B966-6AA7-5828-27F66684A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9F00FA4D-AD83-6DE6-AA95-72FB9A5813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05907062-5D91-07A8-F84B-232A3683BB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CB69606B-5A27-2E04-D2D5-79915CA649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0576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A273E6F1-5EC2-2651-96C0-A7F256A41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C3D8D9D9-6BC7-2D48-B151-4A51DAB7D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3BD642E2-D0DE-6F0B-AEF8-D54F1F284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6BDCB532-D72E-9763-C204-BFB41D583E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159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F9DFE251-847E-CB8F-226A-D65EF0699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E7B44854-F3A6-556A-10BA-608A6ACD2D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41A1ED74-791B-3F9C-249A-5C19BF8EF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328D4CD7-E652-7F5D-27C5-1B2F33BEBD7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908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5EFC2EB4-9EC5-B958-4CFD-2209006F0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C6BF9890-025D-1776-2121-15E9D36EAC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F9E7AEEB-816F-2C21-5BA6-2A2B841765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FEB880A9-4A6C-21FB-FC21-F123B81806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520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B211E7E-1D99-9FB1-C50C-DC3D2375D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B0C97A8A-732E-A45B-0521-130394138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80F9D4F7-E455-1F9F-A36F-660AFE8966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6D5D5F6B-AB14-409F-716B-CE8F629E3A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5352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965111EB-2160-D358-4580-BAC929F97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180D6CF1-AE31-CCDD-46FB-0E4A9986A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BB291787-86A4-27AD-9F53-56427D327F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7923EF05-97BB-9269-BEAE-4793A031A4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063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5C366AE3-7D05-92C0-FD33-E1A8D8B0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2B78A5F2-77E9-F402-A84A-9156DF6202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0D9F5008-FCDB-3DBF-331F-F61941607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E69597E8-59A7-531B-F977-2ACEDB0AA3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0620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10211257-EB87-4B13-79E8-240ADFF58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707206AB-3142-638E-DA6D-8E2DA88C6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533DA4E6-B139-2B81-58E3-3FEF69266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9C8940B3-7BBE-EE51-1AAF-6AC05AD492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129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B65192DA-D690-0D57-1875-9B9CD7AFF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CC0705B9-8FDD-664E-5981-50249309F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5A3135A8-F6D4-FCCC-1867-7964A7C069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7FF8F6DC-5154-81E0-06BA-F158F2BBD3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59592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014725C-86A0-156F-770D-88E5976E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A8C63563-A52E-385B-7C75-41D3FDFBA4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6FDD060B-9B2F-CF50-EAB8-3C309A03D8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EE2D2490-B2BB-56D7-6B7E-05F4B724FD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6866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5C0894CC-2FAE-422E-0373-945DA0415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7832272F-54DA-BCCE-5289-8688084968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427FDA61-5E72-FEF0-87A2-546055E79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39E3B5ED-D85B-7C4C-3F78-BCE55D00CE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3302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AE956540-90AA-14B5-3A3F-F2402D79D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4EADDE13-688B-A544-0255-D8943CD41D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80C2F835-DCD1-348E-06D6-716674FAB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F698C7DD-606B-032D-EF29-990B307599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9859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E3330D19-F9F2-5EE2-D98D-F4EAF6F1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C616711F-2B96-B8F8-792C-35419C7F62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800B1C68-48FF-051E-0CCF-D449EE2F74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8CE2B23C-187B-B8E4-6383-9A8375D7D2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58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13E2ADCB-0282-82E9-2C41-6E2DD301B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39336A58-E209-9E85-E037-0A321943A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50E52685-F43E-3543-5C84-06E853C1A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9EAEE7CB-BD4A-F44E-83D0-A02F9B3C5E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6395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A1518669-B4C8-E67E-F018-773E6EE9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68618868-CEFC-AAA6-134F-7FF21068D6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F9AE07A3-A889-F96F-BAC0-6953C843C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41BDB106-E07A-E050-0AC1-E5CCFD66D5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8407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0A8C350E-5C7C-90ED-2C35-5D18C9A5F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B6E114D5-6733-000F-B233-FE0FE430D4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B76CCB4D-8459-0DF6-2564-B6F4410B2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23344FB5-7C2D-514C-83A8-75A54C6159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359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5C3244E3-6101-20AE-5613-F01CFC320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0D1CA1D8-BD94-0483-E0FE-7CCF3500B0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7FA4F543-BF6A-8CA6-EBB1-02D59BD53E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FAD11042-5A38-FD08-226A-3F2E11D337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276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DA4E2167-F3F5-40C3-0BD8-6F1009DD7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AA5F53A5-EE0B-C8C0-E1D5-9F1F45F81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979E58F6-E579-C993-AD1D-509C9779FC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D521F276-88B1-82C8-87A2-411F7705C4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6840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201CA443-1817-84B0-6C7F-F72AD669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AEBA013F-195B-A275-9DDC-5BF4706BE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F3F2AB96-7A51-8829-B579-935F26C30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93393204-8E8C-DF76-1537-5A5149C1B0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5085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>
          <a:extLst>
            <a:ext uri="{FF2B5EF4-FFF2-40B4-BE49-F238E27FC236}">
              <a16:creationId xmlns:a16="http://schemas.microsoft.com/office/drawing/2014/main" id="{42937DC9-3AA7-6CD8-0DD2-D2844C780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>
            <a:extLst>
              <a:ext uri="{FF2B5EF4-FFF2-40B4-BE49-F238E27FC236}">
                <a16:creationId xmlns:a16="http://schemas.microsoft.com/office/drawing/2014/main" id="{C656FDAD-4FC9-086F-DA9F-844ECC5BB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>
            <a:extLst>
              <a:ext uri="{FF2B5EF4-FFF2-40B4-BE49-F238E27FC236}">
                <a16:creationId xmlns:a16="http://schemas.microsoft.com/office/drawing/2014/main" id="{680A818C-67DE-CCF6-1AFD-A66866E4C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p3:notes">
            <a:extLst>
              <a:ext uri="{FF2B5EF4-FFF2-40B4-BE49-F238E27FC236}">
                <a16:creationId xmlns:a16="http://schemas.microsoft.com/office/drawing/2014/main" id="{6A12889D-EB53-6C32-090A-8DE1AC7426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3792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2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26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86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CFE55-B127-2505-A665-62EAA616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18-DEE5-47CF-A8B2-A9E090D503CD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417B08-A4E2-5A3E-8BD5-60486D97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A3A47D-5931-AE7A-C66D-0AC5B04A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4351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CFE55-B127-2505-A665-62EAA616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18-DEE5-47CF-A8B2-A9E090D503CD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417B08-A4E2-5A3E-8BD5-60486D97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A3A47D-5931-AE7A-C66D-0AC5B04A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43513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>
  <p:cSld name="1_Due contenuti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>
            <a:spLocks noGrp="1"/>
          </p:cNvSpPr>
          <p:nvPr>
            <p:ph type="body" idx="1"/>
          </p:nvPr>
        </p:nvSpPr>
        <p:spPr>
          <a:xfrm>
            <a:off x="897047" y="2230947"/>
            <a:ext cx="4980000" cy="39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609585" marR="0" lvl="0" indent="-44025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0"/>
          <p:cNvSpPr txBox="1">
            <a:spLocks noGrp="1"/>
          </p:cNvSpPr>
          <p:nvPr>
            <p:ph type="body" idx="2"/>
          </p:nvPr>
        </p:nvSpPr>
        <p:spPr>
          <a:xfrm>
            <a:off x="6288743" y="2230641"/>
            <a:ext cx="4980000" cy="3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609585" marR="0" lvl="0" indent="-44025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4025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2D0"/>
              </a:buClr>
              <a:buSzPts val="1600"/>
              <a:buFont typeface="Courier New"/>
              <a:buChar char="o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1909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0"/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2D0"/>
              </a:buClr>
              <a:buSzPts val="2000"/>
              <a:buFont typeface="Arial"/>
              <a:buNone/>
              <a:defRPr sz="2667" b="1" i="0" u="none" strike="noStrike" cap="none">
                <a:solidFill>
                  <a:srgbClr val="00B2D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" name="Google Shape;2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449170" y="3526488"/>
            <a:ext cx="3556164" cy="3285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oogle Shape;27;p30"/>
          <p:cNvGrpSpPr/>
          <p:nvPr/>
        </p:nvGrpSpPr>
        <p:grpSpPr>
          <a:xfrm>
            <a:off x="-1072148" y="2031307"/>
            <a:ext cx="12341013" cy="121920"/>
            <a:chOff x="-81280" y="2056448"/>
            <a:chExt cx="9255760" cy="91440"/>
          </a:xfrm>
        </p:grpSpPr>
        <p:cxnSp>
          <p:nvCxnSpPr>
            <p:cNvPr id="28" name="Google Shape;28;p30"/>
            <p:cNvCxnSpPr/>
            <p:nvPr/>
          </p:nvCxnSpPr>
          <p:spPr>
            <a:xfrm>
              <a:off x="-81280" y="2093278"/>
              <a:ext cx="9164320" cy="0"/>
            </a:xfrm>
            <a:prstGeom prst="straightConnector1">
              <a:avLst/>
            </a:prstGeom>
            <a:noFill/>
            <a:ln w="19050" cap="flat" cmpd="sng">
              <a:solidFill>
                <a:srgbClr val="00B2D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9" name="Google Shape;29;p30"/>
            <p:cNvSpPr/>
            <p:nvPr/>
          </p:nvSpPr>
          <p:spPr>
            <a:xfrm>
              <a:off x="9083040" y="2056448"/>
              <a:ext cx="91440" cy="91440"/>
            </a:xfrm>
            <a:prstGeom prst="ellipse">
              <a:avLst/>
            </a:prstGeom>
            <a:noFill/>
            <a:ln w="19050" cap="flat" cmpd="sng">
              <a:solidFill>
                <a:srgbClr val="00B2D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34"/>
                <a:buFont typeface="Arial"/>
                <a:buNone/>
              </a:pPr>
              <a:endParaRPr sz="2045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0"/>
          <p:cNvSpPr txBox="1">
            <a:spLocks noGrp="1"/>
          </p:cNvSpPr>
          <p:nvPr>
            <p:ph type="ftr" idx="11"/>
          </p:nvPr>
        </p:nvSpPr>
        <p:spPr>
          <a:xfrm>
            <a:off x="889692" y="6356352"/>
            <a:ext cx="10379200" cy="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3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4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4480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97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4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17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8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6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24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30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gione.lazio.it/sites/default/files/documentazione/DGR-32-04-02-2020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lutelazio.it/disturbi-specifici-di-apprendimento-ds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m.gov.it/web/guest/-/decreto-ministeriale-n-153-del-1-agosto-2023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istruzione.it/inclusione-e-nuovo-pei/allegati/m_pi.AOOGABMI.Registro%20Decreti(R).0000182.29-12-2020.pdf" TargetMode="External"/><Relationship Id="rId4" Type="http://schemas.openxmlformats.org/officeDocument/2006/relationships/hyperlink" Target="https://www.istruzione.it/inclusione-e-nuovo-pei/allegati/ALLEGATO_%20B_%20Linee%20Guida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nascop.it/wp-content/uploads/2019/03/7_legge-328_2000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mim.gov.it/documents/7673905/8077831/LINEE+GUIDA+PF_C_17_pubblicazioni_3276_allegato.pdf/0750a6da-b88b-c511-09dd-2c9c637a26a2?t=170791045054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9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C32F1-8A62-5AAE-7E87-10A28666C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86AA691-4EAF-C013-FF29-FE7E95D0D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249" y="474347"/>
            <a:ext cx="10659713" cy="496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13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A29E8-737E-1095-A672-FDEC793E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A51C0E0-47FB-A1CD-40B8-47CD88BEF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3" y="111414"/>
            <a:ext cx="11259974" cy="632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3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1B45229-1A42-7FB4-B37D-672C44092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989" y="293914"/>
            <a:ext cx="8353154" cy="6488192"/>
          </a:xfrm>
        </p:spPr>
      </p:pic>
    </p:spTree>
    <p:extLst>
      <p:ext uri="{BB962C8B-B14F-4D97-AF65-F5344CB8AC3E}">
        <p14:creationId xmlns:p14="http://schemas.microsoft.com/office/powerpoint/2010/main" val="869187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6B4F9B25-86AA-4BB6-9B43-4367B721F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59" y="481139"/>
            <a:ext cx="10652149" cy="57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9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64C29ED-99B8-3DFA-90F7-0A31E972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443" y="251594"/>
            <a:ext cx="8628471" cy="65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1B2A5FB-F9FC-1688-8C6E-98B8DE283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255" y="185058"/>
            <a:ext cx="8730259" cy="6490724"/>
          </a:xfrm>
        </p:spPr>
      </p:pic>
    </p:spTree>
    <p:extLst>
      <p:ext uri="{BB962C8B-B14F-4D97-AF65-F5344CB8AC3E}">
        <p14:creationId xmlns:p14="http://schemas.microsoft.com/office/powerpoint/2010/main" val="4064517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7CC9DD5-3456-EBB7-E48B-F475FB77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0" y="554646"/>
            <a:ext cx="11902779" cy="48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31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89CB17-7CFE-C584-240E-0EBA0724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394498"/>
          </a:xfrm>
        </p:spPr>
        <p:txBody>
          <a:bodyPr>
            <a:normAutofit fontScale="90000"/>
          </a:bodyPr>
          <a:lstStyle/>
          <a:p>
            <a:r>
              <a:rPr lang="it-IT" dirty="0"/>
              <a:t>Criteri comuni…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8D75F8C-35D1-9849-41A3-813B339C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686" y="128739"/>
            <a:ext cx="6095999" cy="621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3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0218C58-967F-9F6E-0525-F3734A845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19" y="591372"/>
            <a:ext cx="11570066" cy="531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5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9692-366F-173A-A15B-976678641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FBAA73E-3255-133D-BCAD-52A17EF6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14" y="507437"/>
            <a:ext cx="11669454" cy="579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34F0094-D32C-6AA4-F5B2-87AFDF0A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29" y="405773"/>
            <a:ext cx="3639627" cy="10607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E83F711-B675-E244-2E03-31237FD6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1" y="2305159"/>
            <a:ext cx="9720072" cy="1499616"/>
          </a:xfrm>
        </p:spPr>
        <p:txBody>
          <a:bodyPr>
            <a:normAutofit/>
          </a:bodyPr>
          <a:lstStyle/>
          <a:p>
            <a:r>
              <a:rPr lang="it-IT" sz="3600" dirty="0"/>
              <a:t>CODICI COMUNICATIVI DELL’EDUCAZIONE LINGUISTICA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182F46-B80D-E9CD-E104-6E1DEB78F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974770"/>
            <a:ext cx="9720073" cy="133458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Prof.ssa Chiara Pastore</a:t>
            </a:r>
          </a:p>
          <a:p>
            <a:endParaRPr lang="it-IT" dirty="0"/>
          </a:p>
          <a:p>
            <a:r>
              <a:rPr lang="it-IT"/>
              <a:t>Lezione 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2465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8BE4-25FC-8065-4D9C-D6D32BC4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5406DB2-9407-6E2B-665C-E3D1DAE8A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9" y="389060"/>
            <a:ext cx="11845656" cy="564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5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53FD-7FEB-A06C-5AC0-3618C851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779CC3D-6DF1-CFA4-6FF9-5E510A850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6" y="336884"/>
            <a:ext cx="11493257" cy="650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4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E48F-5D03-33A2-9F30-2717AAF31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36EFB86-6283-63E6-DFB5-88BBCC30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32" y="0"/>
            <a:ext cx="5199825" cy="664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0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723B-AD9C-BF52-C658-A670D0EB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2AB733B-6609-9B16-70E7-CB5228B6F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41" y="579094"/>
            <a:ext cx="9591051" cy="62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0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5E4E-1ECE-7656-6DBF-73FE799E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348856D-70E4-0563-41BD-C9EF16601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8" y="224017"/>
            <a:ext cx="10123894" cy="640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5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56F1-5AC9-6997-0736-51CA978E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252044-DC92-F40C-7E16-40F91A52D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5" y="85172"/>
            <a:ext cx="11892810" cy="650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9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E1B0-7E3A-804D-E505-38A21C11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ADFC09B-9DEE-CFA9-1AF2-5392CBDD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4" y="149585"/>
            <a:ext cx="11850231" cy="593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1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AF4B32F-A571-250C-B6B5-44FF503E9A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2" y="2432686"/>
            <a:ext cx="11204426" cy="2548646"/>
          </a:xfrm>
        </p:spPr>
      </p:pic>
    </p:spTree>
    <p:extLst>
      <p:ext uri="{BB962C8B-B14F-4D97-AF65-F5344CB8AC3E}">
        <p14:creationId xmlns:p14="http://schemas.microsoft.com/office/powerpoint/2010/main" val="3769948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7D79431-079A-3976-2099-1E84CF15E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622" y="790304"/>
            <a:ext cx="11706755" cy="2638696"/>
          </a:xfrm>
        </p:spPr>
      </p:pic>
    </p:spTree>
    <p:extLst>
      <p:ext uri="{BB962C8B-B14F-4D97-AF65-F5344CB8AC3E}">
        <p14:creationId xmlns:p14="http://schemas.microsoft.com/office/powerpoint/2010/main" val="2112912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839C916-141C-AA03-855D-A8C231BCF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55" y="988965"/>
            <a:ext cx="11585483" cy="2940778"/>
          </a:xfrm>
        </p:spPr>
      </p:pic>
    </p:spTree>
    <p:extLst>
      <p:ext uri="{BB962C8B-B14F-4D97-AF65-F5344CB8AC3E}">
        <p14:creationId xmlns:p14="http://schemas.microsoft.com/office/powerpoint/2010/main" val="3359370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332C1A9-E118-1102-C7CF-2F11B43D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56" y="176304"/>
            <a:ext cx="9205873" cy="667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96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5AC4DC-F754-F2F2-886C-DE9F79E07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Dimensione b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43890C-2BCD-1953-0163-4FDAEC662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5" y="2084832"/>
            <a:ext cx="11717730" cy="3194739"/>
          </a:xfrm>
        </p:spPr>
      </p:pic>
    </p:spTree>
    <p:extLst>
      <p:ext uri="{BB962C8B-B14F-4D97-AF65-F5344CB8AC3E}">
        <p14:creationId xmlns:p14="http://schemas.microsoft.com/office/powerpoint/2010/main" val="2891560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17F27-94D1-53EA-91D9-E0C7BC3F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D02F8-8154-62C2-EC92-80109331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Dimensione b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6FC5E24-E7CE-CF42-FEF9-885EFC7AD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89" y="2084832"/>
            <a:ext cx="12671468" cy="3793454"/>
          </a:xfrm>
        </p:spPr>
      </p:pic>
    </p:spTree>
    <p:extLst>
      <p:ext uri="{BB962C8B-B14F-4D97-AF65-F5344CB8AC3E}">
        <p14:creationId xmlns:p14="http://schemas.microsoft.com/office/powerpoint/2010/main" val="107379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C45E-EE83-0210-9FE4-0A15DF974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94461-31AD-D846-36DF-FCEBEC350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Dimensione 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CF35E9-AE6D-BF0E-A7A6-7E75294E6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82" y="2444061"/>
            <a:ext cx="10861092" cy="333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9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222E2E-8214-B2B9-7578-C90E8CA5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Sezione 4 - pei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1AE2DAC-30CD-F0DA-EEFE-8E7B74580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926" y="2254189"/>
            <a:ext cx="12103184" cy="3526125"/>
          </a:xfrm>
        </p:spPr>
      </p:pic>
    </p:spTree>
    <p:extLst>
      <p:ext uri="{BB962C8B-B14F-4D97-AF65-F5344CB8AC3E}">
        <p14:creationId xmlns:p14="http://schemas.microsoft.com/office/powerpoint/2010/main" val="1961850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932B5B-9635-0FFA-41F2-2D6A4195A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Sezione 5 - pei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DDFA716-AB4B-AA3E-53E3-A2E8DEA56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432" y="1967283"/>
            <a:ext cx="10755440" cy="4372339"/>
          </a:xfrm>
        </p:spPr>
      </p:pic>
    </p:spTree>
    <p:extLst>
      <p:ext uri="{BB962C8B-B14F-4D97-AF65-F5344CB8AC3E}">
        <p14:creationId xmlns:p14="http://schemas.microsoft.com/office/powerpoint/2010/main" val="2471827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0B898-ABC4-63E0-B2F3-7A96811D0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914" y="585216"/>
            <a:ext cx="3211286" cy="1499616"/>
          </a:xfrm>
        </p:spPr>
        <p:txBody>
          <a:bodyPr>
            <a:normAutofit fontScale="90000"/>
          </a:bodyPr>
          <a:lstStyle/>
          <a:p>
            <a:r>
              <a:rPr lang="it-IT" dirty="0"/>
              <a:t>dimensione b: comunicazione e linguaggio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91B395C-34B6-B1CF-91AE-D23FD2192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65" y="73469"/>
            <a:ext cx="6281792" cy="6724798"/>
          </a:xfrm>
        </p:spPr>
      </p:pic>
    </p:spTree>
    <p:extLst>
      <p:ext uri="{BB962C8B-B14F-4D97-AF65-F5344CB8AC3E}">
        <p14:creationId xmlns:p14="http://schemas.microsoft.com/office/powerpoint/2010/main" val="109548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6D6D90A-64F1-DA19-E138-5F90B40A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70" y="2008348"/>
            <a:ext cx="10968508" cy="446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5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88DB066-9BB1-806C-4059-9DCC1B246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455" y="21771"/>
            <a:ext cx="6511487" cy="6847679"/>
          </a:xfrm>
        </p:spPr>
      </p:pic>
    </p:spTree>
    <p:extLst>
      <p:ext uri="{BB962C8B-B14F-4D97-AF65-F5344CB8AC3E}">
        <p14:creationId xmlns:p14="http://schemas.microsoft.com/office/powerpoint/2010/main" val="2920238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00633D7-ACD5-3C8A-2696-F5803AB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73" y="0"/>
            <a:ext cx="7790698" cy="65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51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0C8B0-B9E1-49E7-A80C-945C204B9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CA013C-8249-AA9B-FD3F-05AB84802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84" y="388625"/>
            <a:ext cx="10716031" cy="577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7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29076DE-ED98-42F5-3E29-B88A2590D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77" y="163286"/>
            <a:ext cx="10146502" cy="6585857"/>
          </a:xfrm>
        </p:spPr>
      </p:pic>
    </p:spTree>
    <p:extLst>
      <p:ext uri="{BB962C8B-B14F-4D97-AF65-F5344CB8AC3E}">
        <p14:creationId xmlns:p14="http://schemas.microsoft.com/office/powerpoint/2010/main" val="510126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056C3-A21D-A87E-6E2A-F8A531F4F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3395F9C6-B0C2-BEEA-8B0F-A83CF94D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09" y="119175"/>
            <a:ext cx="9317793" cy="66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135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CDA91993-A36B-2E90-9B3D-569F1B3D7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47" y="0"/>
            <a:ext cx="7385210" cy="65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29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FE07-BF7D-7FE2-A2A6-018523F7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BBF356A-2658-A2E5-AC4C-615FD4B3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04" y="649356"/>
            <a:ext cx="10542191" cy="51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0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1CF40-B904-5534-47D2-530C7A60B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56F23C-9AC8-9FA7-633C-10F7B071E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83" y="97409"/>
            <a:ext cx="9952413" cy="64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172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34C07-58E5-16C4-4718-BA0A10D9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D619102-DF3B-F629-08E7-19A10535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522" y="193101"/>
            <a:ext cx="8895562" cy="666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917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7A03-E729-4BE6-A90A-D6A8FF181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F9DDAB7-ED8C-222B-824F-85523982E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60" y="146398"/>
            <a:ext cx="10292742" cy="655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08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25D7C-E2C2-26D7-B6A5-18B24937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2B7DC81-DE14-1C15-FE3F-65A6FBA7C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55" y="281740"/>
            <a:ext cx="9208573" cy="657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9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449C7-7176-DBF4-6DE2-C8FC2A83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74B1751-9A4E-75D9-069A-27FADBAB4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9" y="0"/>
            <a:ext cx="10789735" cy="67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310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AE935-CB7A-0F39-56C1-401ECCCBF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0FD15A2-6AA4-2599-497D-A46DA446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1" y="361396"/>
            <a:ext cx="11401370" cy="637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7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FA1699-8A05-F606-FA2D-FB6372252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509" y="457199"/>
            <a:ext cx="10908951" cy="5725886"/>
          </a:xfrm>
        </p:spPr>
      </p:pic>
    </p:spTree>
    <p:extLst>
      <p:ext uri="{BB962C8B-B14F-4D97-AF65-F5344CB8AC3E}">
        <p14:creationId xmlns:p14="http://schemas.microsoft.com/office/powerpoint/2010/main" val="28580020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288F190-9619-029A-5185-90CE1455B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4879" y="125010"/>
            <a:ext cx="8958578" cy="6607979"/>
          </a:xfrm>
        </p:spPr>
      </p:pic>
    </p:spTree>
    <p:extLst>
      <p:ext uri="{BB962C8B-B14F-4D97-AF65-F5344CB8AC3E}">
        <p14:creationId xmlns:p14="http://schemas.microsoft.com/office/powerpoint/2010/main" val="292840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DDC0AEF9-EA12-19B9-3F22-CF88C3338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C5B34009-6E24-6307-6915-33D86A61F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Importanza dell’individuazione precoce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Sarebbe importante individuare gli alunni con BES già alla scuola dell’infanzia e alla scuola primaria per avere una diagnosi precoce e attivare subito l’intervento educativo precoce. Sono utili in questo senso le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Griglie Predittive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proposte dalla Regione Lazio (DGR-32-04-02-2020)</a:t>
            </a:r>
          </a:p>
          <a:p>
            <a:pPr marL="457189" indent="-457189">
              <a:buAutoNum type="arabicParenR"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N. B. : La regione Lazio dal 2020 ha messo a disposizione di tutto il personale scolastico della scuola per l’infanzia e primaria le Griglie Predittive per l’individuazione precoce, contenute nelle Linee Guida per la diagnosi e la certificazione dei DSA (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https://www.regione.lazio.it/sites/default/files/documentazione/DGR-32-04-02-2020.pdf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). Per estensione della D.M. del 27/12/2012 possono essere applicate anche per altri tipi di bisogni educativi speciali.</a:t>
            </a: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ACA6B03F-704F-D913-6A69-AC1953BE2AD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L’individuazione PRECOCE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9850842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49F1A066-E678-401E-8ADA-643C349B2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AEE6A68B-7931-5FFD-052C-630F82723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1) Primo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sospetto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del Docente tenendo in considerazione l’insieme di questi elementi:  Rendimento Scarso / Disinteresse / Studio discontinuo / Poca partecipazione al dialogo educativo / frequenti distrazioni in classe / Lentezza nell’esecuzione di un compito / affaticabilità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2)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Confronto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con docenti di sostegno e altri docenti del Consiglio di Classe durante il primo consiglio di classe programmato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8BE887D8-7B3E-9BF7-6D71-8AB407A268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725497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100AB583-CAEC-21F1-B8EC-F65D580E8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3C463948-4034-7230-0D0C-0E4425F577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3) Se le difficoltà individuate sono condivise dal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CdC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si predispone una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fase di «osservazione libera e strutturata»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di 1 mese. E’ bene indicarlo nel verbale del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CdC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Sarebbe utile utilizzare gli strumenti di osservazione libera e strutturata condivisi: le «osservazioni carta e matita» possono essere inserite nel Registro Elettronico con l’opzione «non visibile alla famiglia», mentre le «griglie di osservazione strutturata»  potrebbero essere compilate da tutti i docenti del consiglio di classe e raccolte in una cartella comune su un drive condiviso.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E9056842-7F52-9B87-9E38-577AB10E445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3960193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E43AE5C5-59AE-3478-D120-D705A45E4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9E7F4048-01A2-0E31-198F-3B0C02097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4)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Discussione del caso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segnalato durante la riunione del consiglio di classe: Attraverso l’analisi dei «dati raccolti» e il confronto, il Consiglio di classe decide se avviare la segnalazione di individuazione del BES attraverso i canali ufficiali.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Il coordinatore di classe o qualsiasi altro docente del CDC invierà una mail con richiesta di appuntamento al D.S. inserendo nell’oggetto e nel corpo della mail solo le iniziali dell’alunno e la classe di riferimento, per tutelarne la privacy e accennando soltanto la motivazione della richiesta di colloquio.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655D6384-C0A3-66F9-8112-F7095A1D3CF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606369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46D874D7-344B-E1B1-9E6D-B917FFC7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A49A7191-F40B-DE07-5C40-CD5184FA28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5)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Colloquio Formale con il D.S. o un delegato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oppure 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Convocazione di una Riunione Straordinaria del consiglio di classe da parte del D.S. : 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Uno o più docenti del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CdC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espone la situazione e la documentazione raccolta per mettere al corrente il D.S. o delegato. Durante il colloquio o riunione il D.S. o delegato valuta la situazione e decide se sia opportuno convocare ufficialmente la famiglia.  E’ consigliato richiedere il verbale del colloquio formale con il D.S. e/o della riunione straordinaria.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710BE439-7B43-FD62-6211-B9DCBBC9A92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7659030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1A0F8428-28AE-002F-1073-BB8D3C61A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86F8E4E-5917-090A-4E92-1375022720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6)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Convocazione ufficiale della famiglia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da parte del D.S. o di un suo delegato (di solito il Coordinatore di classe o un collaboratore del D.S. o la Funzione Strumentale Inclusione). La convocazione avviene attraverso i canali ufficiali della scuola (Mail o telefonata o Registro Elettronico).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90228D6C-D420-24D4-1014-83A474BD70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222020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8EB06B21-8D7A-EE07-AFE1-113EEAD0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C554A92A-4E65-94E7-16A5-A8EBA23E8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7)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Colloquio con la famiglia :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Esposizione della situazione, della documentazione raccolta e delle prove di verifica scritte.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Si consiglia la Valutazione Psicodiagnostica o presso Servizio Tutela Salute Mentale e Riabilitazione dell'Età Evolutiva (TSMREE) dell’A.S.L. di residenza o professionisti privati convenzionati.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https://www.salutelazio.it/disturbi-specifici-di-apprendimento-dsa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E’ opportuno redigere il verbale del colloquio e farlo firmare dai genitori, poi consegnarlo in segreteria e farlo protocollare.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58C590CA-1947-F2AA-0BD3-F805164E89E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816904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3D4EC6DA-B197-459B-01E8-5B7B96339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EBBF3A65-7D40-FC17-EAFC-232C70D92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E850556D-88EB-9E57-5326-76F858C1C68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0C0443-4294-E657-FB79-C13E9DBF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5" y="2230935"/>
            <a:ext cx="6767187" cy="449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557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88E5EA8F-F9CD-AF03-3AF6-1F65A7FB6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B2BD4EF9-C03B-A0B1-6622-CB7E2059F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In attesa delle certificazioni da parte dell’A.S.L., è possibile redigere un PDP provvisorio ai sensi del D.M. 27/12/2012 in attesa di certificazione a discrezione del Consiglio di Classe.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firma del PDP da parte della famiglia è obbligatoria soltanto nei casi di DSA certificati dalla L. 170/2010, ma fortemente consigliata per tutti gli altri casi.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famiglia ha diritto a visionare il PDP prima della firma, per poterlo studiare, confrontarlo con gli specialisti che seguono lo studente e richiedere eventuali modifiche. È anche un diritto della famiglia riceverne una copia firmata, a fronte del principio di trasparenza amministrativa.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Il PDP deve essere inteso strumento di collaborazione scuola-famiglia, fondamentale per garantire l'efficacia del piano e il diritto dello studente all'apprendimento.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4DCF8C9E-EBDD-DB5E-2A6B-40D8AE6401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procedura di individuazione di alunni con BES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247361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75CE079C-BA5D-CEF6-50F9-7AE7DAA5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831BB5B3-B7CA-D34C-5706-36EE16AB0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Una valutazione psicodiagnostica in età evolutiva dura in genere 4-6 incontri di circa 60 minuti ciascuno, ed è un percorso personalizzato che include colloqui clinici con genitori e lo studente, osservazioni comportamentali e la somministrazione di test specifici per esplorare il funzionamento emotivo, intellettivo e sociale del minore, al fine di definire una diagnosi e un piano terapeutico mirato.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E3C51B1D-BB16-200B-BBB1-999CD8DA8BF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332170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A1701D-31E5-4C4C-F17B-FB74A8525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61" y="0"/>
            <a:ext cx="9183639" cy="681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3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74E05FAA-13F1-4842-5C27-B5E44C10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AB08ED01-1759-7DFB-A05E-9E4F1C06F8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Le fasi della valutazione: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Primo colloquio con i genitori: Si raccolgono informazioni sulla storia evolutiva del bambino, la situazione familiare e i motivi che hanno portato alla valutazione.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Incontri per la somministrazione dei test: Si svolgono colloqui diretti con il bambino, durante i quali vengono somministrati test psicologici e questionari specifici, come interviste strutturate e test proiettivi, per valutare il suo funzionamento cognitivo, emotivo e comportamentale.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Elaborazione dei dati: Il professionista analizza e interpreta i risultati ottenuti dai test.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Colloquio di restituzione: Si incontrano nuovamente i genitori e il minore per esporre i risultati della valutazione, discutere le ipotesi diagnostiche e definire un piano di trattamento o supporto appropriato.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46D39DCD-733A-2989-05B8-5042B03662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9367923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36ED8733-8435-16E0-493E-E3FBE785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4E3B109C-CCA0-AD60-4AC7-9F2A54C6EB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1955919"/>
            <a:ext cx="9996000" cy="388941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Per bambini 2-6 anni: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Test proiettivi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, utilizzati per esplorare emozioni, conflitti interni e aspetti della personalità del bambino. Esempi di test proiettivi molto usati sono Disegno della Figura Umana e il Disegno della Famiglia, che aiuta a indagare la percezione del bambino riguardo le dinamiche familiari e il proprio ruolo all’interno di essa.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Scala WPPSI-IV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Misura le abilità cognitive dei bambini piccoli, fornendo indici di comprensione verbale, ragionamento visuospaziale, memoria di lavoro e ragionamento fluido. 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Matrici progressive di RAVEN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Le Matrici di Raven misurano l'intelligenza fluida, ovvero la capacità di risolvere problemi nuovi e di ragionare in modo astratto, senza l'uso del linguaggio. </a:t>
            </a:r>
            <a:r>
              <a:rPr lang="it-IT" dirty="0"/>
              <a:t>Il test è composto da matrici (schemi geometrici incompleti) che richiedono di trovare l'elemento mancante che completa la sequenza. </a:t>
            </a: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Family System Test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(FAST): per valutare la percezione del bambino delle dinamiche relazionali familiari.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DEA47518-96F8-4744-AA35-2FF6904135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125188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11635BD5-500B-3D3E-B23E-547D874A0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D2B3A733-0E26-AFBB-DEBA-33D1614458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Per bambini in età scolare e adolescenti: WISC-4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Lo strumento più usato è la 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Wechsler Intelligence Scale for Children </a:t>
            </a:r>
            <a:r>
              <a:rPr lang="en-US" b="1" dirty="0">
                <a:latin typeface="Titillium Web"/>
                <a:ea typeface="Titillium Web"/>
                <a:cs typeface="Titillium Web"/>
                <a:sym typeface="Titillium Web"/>
              </a:rPr>
              <a:t>(WISC-4)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che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può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essere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somministrata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ai bambini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dai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6 anni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fino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ai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ragazzi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di 16 anni. </a:t>
            </a:r>
          </a:p>
          <a:p>
            <a:pPr marL="0" indent="0"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La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sommistrazione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dura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dai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60 ai 90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minuti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e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consente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anche</a:t>
            </a: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 di </a:t>
            </a:r>
            <a:r>
              <a:rPr lang="en-US" dirty="0" err="1">
                <a:latin typeface="Titillium Web"/>
                <a:ea typeface="Titillium Web"/>
                <a:cs typeface="Titillium Web"/>
                <a:sym typeface="Titillium Web"/>
              </a:rPr>
              <a:t>ot</a:t>
            </a:r>
            <a:r>
              <a:rPr lang="it-IT" dirty="0"/>
              <a:t>tenere una valutazione dell’intelligenza con il </a:t>
            </a:r>
            <a:r>
              <a:rPr lang="it-IT" b="1" dirty="0"/>
              <a:t>calcolo del Quoziente Intellettivo</a:t>
            </a:r>
            <a:r>
              <a:rPr lang="it-IT" dirty="0"/>
              <a:t> (QI).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Il test di intelligenza WISC-IV consente di misurare le seguenti abilità ampie: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Elaborazione visiva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Intelligenza cristallizzata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Ragionamento fluido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Memoria a breve termine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Velocità di elaborazione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B8228577-F3BB-E5B6-D4A3-AF2F60CDF1D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087347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E7ECF29E-BEB2-1B66-DB7A-B15F9C0C0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5DA8AE0C-5828-9DC8-3752-8D11C23AB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Per bambini in età scolare e adolescenti: WISC-4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Con la somministrazione della WISC-IV è, infatti, possibile calcolare cinque punteggi compositi: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1.  Quoziente intellettivo totale (QIT) per rappresentare le capacità cognitive complesse del bambino.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2.  Indice di Comprensione verbale (ICV)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3.  Indice di Ragionamento percettivo (IPR)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4.  Indice di Memoria di lavoro (IML)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5.  Indice di Velocità di elaborazione (IVE).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07117550-8E79-A2A2-78FF-CA3A1C99913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179887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6A5FE05F-9202-0C76-932F-1636F550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99E108E2-A34D-B044-EA16-BFFF68DF0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C7C7A863-5083-2178-944A-ACEFFDD7C6E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4C2EA90-09BB-48A4-F263-9ED64870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95" y="2657307"/>
            <a:ext cx="6186020" cy="391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425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F18D6B87-862A-9333-CC32-4168D44A5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8EB12DAA-61C6-5AE1-583D-B846E13194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3B351BE0-0B0A-A9CA-A2B9-185E67E291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6C9D1B9-52E3-B5A5-B1F0-9C2E4F679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05" y="2245399"/>
            <a:ext cx="6646511" cy="42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9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2990EC97-20BF-CDDE-F50E-7FBFF019D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B5A733E4-6291-3802-E6CA-576B3FA80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Borderline Cognitivo (livello del QI da 71 a 84)‏</a:t>
            </a:r>
          </a:p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Lieve (livello del QI da 50-55 a circa 70)‏</a:t>
            </a:r>
          </a:p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Medio (livello del QI da 35-40 a 50-55)‏</a:t>
            </a:r>
          </a:p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Grave (livello del QI da 20-25 a 35-40)‏</a:t>
            </a:r>
          </a:p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Gravissimo (livello del QI sotto 20 o 25)‏</a:t>
            </a:r>
          </a:p>
          <a:p>
            <a:pPr marL="0" indent="0">
              <a:buNone/>
            </a:pPr>
            <a:r>
              <a:rPr lang="it-IT" sz="2667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90D023E3-ADFB-66FD-3888-55E0D210411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Disabilità intellettiva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706395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E246EAB4-D5AD-DA19-3621-1818E0198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F4C5F47-DAAA-E980-63BA-139EECBA20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Un altro strumento utile e molto diffuso sono le </a:t>
            </a: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Prove MT,  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strumenti psicodiagnostici sviluppati dal Professor Cesare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Cornoldi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e dal Gruppo MT dell'Università di Padova per valutare le abilità di lettura, comprensione del testo e matematica.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Le prove MT sono utili per: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Valutare le abilità di lettura e comprensione del testo, identificare difficoltà di lettura ed eseguire una diagnosi di dislessia nella scuola primaria e secondaria di I grado (6-14 anni).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Identificare difficoltà di lettura, di comprensione del testo e abilità matematiche per il biennio della scuola secondaria di II grado (14-16 anni).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A43E10B5-C709-1EEB-00B2-376ED038F0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967344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81A4F6D4-F3BB-2585-0A3B-62680B01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448E5A60-A40B-8C07-4B14-B1E206D770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7D5282A3-DA89-6F85-CF35-CFB499C82C4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C0FADD6-6343-8D62-A136-8A88F33D0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52" y="2352563"/>
            <a:ext cx="8716721" cy="37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01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929CF7F2-7245-F7E0-E868-01D520C8F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22B35BA6-2DFF-D464-3F3C-6F77EDCDD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Abilità di lettura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di solito è prevista una prova di lettura di brano, lettura di parole e lettura di non parole. Atri strumenti usati sono le Prove BVN 5-11(Batteria di Valutazione Neuropsicologica per l’età evolutiva, Bisiacchi et al.) e le DDE2 (Batteria per la valutazione della dislessia e della disortografia evolutiva, Sartori).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Abilità ortografica della scrittura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anche in questo caso si valuta la scrittura di brano, di una lista di parole e di una lista di non parole, sia copiate sia sotto dettatura. Gli strumenti usati principalmente sono DDE2 (Batteria per la valutazione della dislessia e della disortografia evolutiva, Sartori), BVSCO (Batteria per la valutazione della scrittura e della competenza ortografica, 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Cornoldi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, Re e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Tressoldi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).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Abilità aritmetiche e di calcolo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si valuta l’acquisizione del concetto di numero e quantità e le abilità aritmetiche in base all’età. I test più utilizzati sono il Discalculia Test (Lucangeli et al.), ABCA (Test delle abilità di calcolo aritmetico, Lucangeli et al.) e la  BDE (Batteria per la discalculia evolutiva, Biancardi e Nicoletti).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322B6F08-EBA8-B73D-0724-4B48A355443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419591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D9313-A940-017A-09D3-4CDB2AFE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F5F084-A61E-9071-C4ED-C2BE3DBD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03148A-2FCD-E0FB-2193-129A632A7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185" y="129015"/>
            <a:ext cx="9349958" cy="659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40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92B27632-EF36-B4DD-C930-B778B4A10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76D23393-ECE7-C34B-3222-E0627CBD5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3915" y="2230935"/>
            <a:ext cx="10800085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Componente prassica della scrittura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solitamente al bambino è chiesto di scrivere alcune semplici parole (es. “le” o “uno”) più volte e velocemente, per valutare la comprensibilità della scrittura. Lo strumento più usato è la scala BHK.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Abilità di comprensione del testo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si tratta per lo più di brani letti in autonomia o ascoltati su cui il ragazzo deve rispondere a delle domande di comprensione. 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Olytre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alle Prove MT (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Cornoldi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), esistono la Nuova guida alla comprensione del testo (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DeBeni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et al.) e il test CO-TT (Carretti et al.).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Abilità non verbali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: vengono indagate tutte quelle abilità più prettamente visuospaziali, come la memoria visiva. I test più usati sono VMI (</a:t>
            </a:r>
            <a:r>
              <a:rPr lang="it-IT" dirty="0" err="1">
                <a:latin typeface="Titillium Web"/>
                <a:ea typeface="Titillium Web"/>
                <a:cs typeface="Titillium Web"/>
                <a:sym typeface="Titillium Web"/>
              </a:rPr>
              <a:t>Developmental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Test of Visual-Motor Integration), BVS-Corsi (Batteria per la valutazione della memoria visiva e spaziale, Mammarella et al.) e la Figura Complessa di Rey.</a:t>
            </a: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endParaRPr lang="it-IT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6231109B-D80F-DDAC-F224-1030AE1F48B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La valutazione psicodiagnostica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3835924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9632E6B2-B947-6115-D465-68750F698A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TRIANGOLAZIONE PER L’INCLUSIONE</a:t>
            </a:r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45F73052-6F29-06CA-9232-BC7197A047A4}"/>
              </a:ext>
            </a:extLst>
          </p:cNvPr>
          <p:cNvSpPr/>
          <p:nvPr/>
        </p:nvSpPr>
        <p:spPr>
          <a:xfrm>
            <a:off x="4506685" y="3308327"/>
            <a:ext cx="1861458" cy="201478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46F543-2E80-936E-F4F8-D549C5CBF2A5}"/>
              </a:ext>
            </a:extLst>
          </p:cNvPr>
          <p:cNvSpPr txBox="1"/>
          <p:nvPr/>
        </p:nvSpPr>
        <p:spPr>
          <a:xfrm>
            <a:off x="6640286" y="5323115"/>
            <a:ext cx="323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PEI (SCUOLA)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D6729D4-929E-E871-54F2-AA7F2A331B20}"/>
              </a:ext>
            </a:extLst>
          </p:cNvPr>
          <p:cNvSpPr txBox="1"/>
          <p:nvPr/>
        </p:nvSpPr>
        <p:spPr>
          <a:xfrm>
            <a:off x="2111828" y="5287838"/>
            <a:ext cx="21227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PROFILO DI FUNZIONAMENTO (ASL)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76839E-AB4C-EB47-C7BE-75D43ED14A85}"/>
              </a:ext>
            </a:extLst>
          </p:cNvPr>
          <p:cNvSpPr txBox="1"/>
          <p:nvPr/>
        </p:nvSpPr>
        <p:spPr>
          <a:xfrm>
            <a:off x="4005943" y="2481943"/>
            <a:ext cx="394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PROGETTO INDIVIDUALE (SERVIZI SOCIALI DEL COMUNE)</a:t>
            </a:r>
          </a:p>
        </p:txBody>
      </p:sp>
    </p:spTree>
    <p:extLst>
      <p:ext uri="{BB962C8B-B14F-4D97-AF65-F5344CB8AC3E}">
        <p14:creationId xmlns:p14="http://schemas.microsoft.com/office/powerpoint/2010/main" val="32521969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3F6BF3ED-4DBB-0E35-2D39-FC9D8244E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568BD694-C007-8319-CDFE-1631D3B90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/>
              <a:t>Decreto Ministeriale n. 153 del 1° agosto 2023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3"/>
              </a:rPr>
              <a:t>https://www.mim.gov.it/web/guest/-/decreto-ministeriale-n-153-del-1-agosto-2023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«Linee Guida per il PEI» (Allegato B)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https://www.istruzione.it/inclusione-e-nuovo-pei/allegati/ALLEGATO_%20B_%20Linee%20Guida.pdf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indent="0">
              <a:buNone/>
            </a:pPr>
            <a:r>
              <a:rPr lang="it-IT" b="1" dirty="0"/>
              <a:t>Decreto Interministeriale n. 182 del 29  dicembre 2020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5"/>
              </a:rPr>
              <a:t>https://www.istruzione.it/inclusione-e-nuovo-pei/allegati/m_pi.AOOGABMI.Registro%20Decreti(R).0000182.29-12-2020.pdf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</a:p>
          <a:p>
            <a:pPr marL="0" indent="0">
              <a:buNone/>
            </a:pP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665F273A-BDDA-1414-494A-4564C3C6B8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Normativa di riferimento per il PEI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542567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>
          <a:extLst>
            <a:ext uri="{FF2B5EF4-FFF2-40B4-BE49-F238E27FC236}">
              <a16:creationId xmlns:a16="http://schemas.microsoft.com/office/drawing/2014/main" id="{643B4D58-2319-6712-56A7-174DF942D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>
            <a:extLst>
              <a:ext uri="{FF2B5EF4-FFF2-40B4-BE49-F238E27FC236}">
                <a16:creationId xmlns:a16="http://schemas.microsoft.com/office/drawing/2014/main" id="{63C72D6D-0B8A-5BD0-DB3B-270051FE2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7020" y="2230935"/>
            <a:ext cx="9996000" cy="3614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t" anchorCtr="0">
            <a:noAutofit/>
          </a:bodyPr>
          <a:lstStyle/>
          <a:p>
            <a:pPr marL="0" indent="0">
              <a:buNone/>
            </a:pPr>
            <a:r>
              <a:rPr lang="it-IT" b="1" dirty="0"/>
              <a:t>-PROGETTO INDIVIDUALE (SERVIZI SOCIALI):</a:t>
            </a:r>
          </a:p>
          <a:p>
            <a:pPr marL="0" indent="0">
              <a:buNone/>
            </a:pPr>
            <a:r>
              <a:rPr lang="it-IT" b="1" dirty="0"/>
              <a:t>LEGGE 328/2000</a:t>
            </a:r>
          </a:p>
          <a:p>
            <a:pPr marL="0" indent="0">
              <a:buNone/>
            </a:pPr>
            <a:r>
              <a:rPr lang="it-IT" b="1" dirty="0">
                <a:hlinkClick r:id="rId3"/>
              </a:rPr>
              <a:t>https://www.fenascop.it/wp-content/uploads/2019/03/7_legge-328_2000.pdf</a:t>
            </a:r>
            <a:r>
              <a:rPr lang="it-IT" b="1" dirty="0"/>
              <a:t> </a:t>
            </a:r>
          </a:p>
          <a:p>
            <a:pPr marL="0" indent="0">
              <a:buNone/>
            </a:pPr>
            <a:endParaRPr lang="it-IT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indent="0">
              <a:buNone/>
            </a:pPr>
            <a:r>
              <a:rPr lang="it-IT" b="1" dirty="0">
                <a:latin typeface="Titillium Web"/>
                <a:ea typeface="Titillium Web"/>
                <a:cs typeface="Titillium Web"/>
                <a:sym typeface="Titillium Web"/>
              </a:rPr>
              <a:t>-PROFILO DI FUNZIONAMENTO (A.S.L.):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Linee guida per la redazione della certificazione di disabilità in età evolutiva ai fini dell’inclusione scolastica e del profilo di funzionamento tenuto conto della classificazione internazionale delle malattie e della classificazione internazionale del funzionamento della disabilità e della salute dell’OMS </a:t>
            </a:r>
          </a:p>
          <a:p>
            <a:pPr marL="0" indent="0">
              <a:buNone/>
            </a:pP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  <a:hlinkClick r:id="rId4"/>
              </a:rPr>
              <a:t>https://www.mim.gov.it/documents/7673905/8077831/LINEE+GUIDA+PF_C_17_pubblicazioni_3276_allegato.pdf/0750a6da-b88b-c511-09dd-2c9c637a26a2?t=1707910450547</a:t>
            </a:r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66" name="Google Shape;66;p3">
            <a:extLst>
              <a:ext uri="{FF2B5EF4-FFF2-40B4-BE49-F238E27FC236}">
                <a16:creationId xmlns:a16="http://schemas.microsoft.com/office/drawing/2014/main" id="{568CF9F0-A7C3-096D-AF54-9C6722A9180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89696" y="1108497"/>
            <a:ext cx="8813209" cy="8474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0933" rIns="121900" bIns="60933" rtlCol="0" anchor="b" anchorCtr="0">
            <a:normAutofit/>
          </a:bodyPr>
          <a:lstStyle/>
          <a:p>
            <a:r>
              <a:rPr lang="it-IT" dirty="0">
                <a:latin typeface="Titillium Web"/>
                <a:ea typeface="Titillium Web"/>
                <a:cs typeface="Titillium Web"/>
                <a:sym typeface="Titillium Web"/>
              </a:rPr>
              <a:t>Normativa di riferimento per:</a:t>
            </a:r>
            <a:endParaRPr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2954637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7F7CF12-9A78-D8E8-2C77-336FEFC42C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404" y="108857"/>
            <a:ext cx="9965795" cy="6695368"/>
          </a:xfrm>
        </p:spPr>
      </p:pic>
    </p:spTree>
    <p:extLst>
      <p:ext uri="{BB962C8B-B14F-4D97-AF65-F5344CB8AC3E}">
        <p14:creationId xmlns:p14="http://schemas.microsoft.com/office/powerpoint/2010/main" val="187426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FAD21C4-89A9-FFF6-D265-BB5C47F19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403" y="228600"/>
            <a:ext cx="8662711" cy="6318595"/>
          </a:xfrm>
        </p:spPr>
      </p:pic>
    </p:spTree>
    <p:extLst>
      <p:ext uri="{BB962C8B-B14F-4D97-AF65-F5344CB8AC3E}">
        <p14:creationId xmlns:p14="http://schemas.microsoft.com/office/powerpoint/2010/main" val="30671306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99</TotalTime>
  <Words>2206</Words>
  <Application>Microsoft Office PowerPoint</Application>
  <PresentationFormat>Widescreen</PresentationFormat>
  <Paragraphs>225</Paragraphs>
  <Slides>73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73</vt:i4>
      </vt:variant>
    </vt:vector>
  </HeadingPairs>
  <TitlesOfParts>
    <vt:vector size="81" baseType="lpstr">
      <vt:lpstr>Arial</vt:lpstr>
      <vt:lpstr>Calibri</vt:lpstr>
      <vt:lpstr>Courier New</vt:lpstr>
      <vt:lpstr>Titillium Web</vt:lpstr>
      <vt:lpstr>Tw Cen MT</vt:lpstr>
      <vt:lpstr>Tw Cen MT Condensed</vt:lpstr>
      <vt:lpstr>Wingdings 3</vt:lpstr>
      <vt:lpstr>Integrale</vt:lpstr>
      <vt:lpstr>Presentazione standard di PowerPoint</vt:lpstr>
      <vt:lpstr>CODICI COMUNICATIVI DELL’EDUCAZIONE LINGUISTICA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Criteri comuni…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Dimensione b</vt:lpstr>
      <vt:lpstr>Dimensione b</vt:lpstr>
      <vt:lpstr>Dimensione b</vt:lpstr>
      <vt:lpstr>Sezione 4 - pei</vt:lpstr>
      <vt:lpstr>Sezione 5 - pei</vt:lpstr>
      <vt:lpstr>dimensione b: comunicazione e linguaggio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L’individuazione PRECOCE</vt:lpstr>
      <vt:lpstr>La procedura di individuazione di alunni con BES</vt:lpstr>
      <vt:lpstr>La procedura di individuazione di alunni con BES</vt:lpstr>
      <vt:lpstr>La procedura di individuazione di alunni con BES</vt:lpstr>
      <vt:lpstr>La procedura di individuazione di alunni con BES</vt:lpstr>
      <vt:lpstr>La procedura di individuazione di alunni con BES</vt:lpstr>
      <vt:lpstr>La procedura di individuazione di alunni con BES</vt:lpstr>
      <vt:lpstr>La procedura di individuazione di alunni con BES</vt:lpstr>
      <vt:lpstr>La procedura di individuazione di alunni con BES</vt:lpstr>
      <vt:lpstr>La valutazione psicodiagnostica</vt:lpstr>
      <vt:lpstr>La valutazione psicodiagnostica</vt:lpstr>
      <vt:lpstr>La valutazione psicodiagnostica</vt:lpstr>
      <vt:lpstr>La valutazione psicodiagnostica</vt:lpstr>
      <vt:lpstr>La valutazione psicodiagnostica</vt:lpstr>
      <vt:lpstr>La valutazione psicodiagnostica</vt:lpstr>
      <vt:lpstr>La valutazione psicodiagnostica</vt:lpstr>
      <vt:lpstr>Disabilità intellettiva</vt:lpstr>
      <vt:lpstr>La valutazione psicodiagnostica</vt:lpstr>
      <vt:lpstr>La valutazione psicodiagnostica</vt:lpstr>
      <vt:lpstr>La valutazione psicodiagnostica</vt:lpstr>
      <vt:lpstr>La valutazione psicodiagnostica</vt:lpstr>
      <vt:lpstr>TRIANGOLAZIONE PER L’INCLUSIONE</vt:lpstr>
      <vt:lpstr>Normativa di riferimento per il PEI</vt:lpstr>
      <vt:lpstr>Normativa di riferimento per: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Chiara Pastore</dc:creator>
  <cp:lastModifiedBy>Chiara Pastore</cp:lastModifiedBy>
  <cp:revision>21</cp:revision>
  <dcterms:created xsi:type="dcterms:W3CDTF">2024-10-08T21:52:27Z</dcterms:created>
  <dcterms:modified xsi:type="dcterms:W3CDTF">2025-10-11T14:22:32Z</dcterms:modified>
</cp:coreProperties>
</file>